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warren" initials="a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9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F636F-AE00-DC46-915C-1C51ECE245A5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F734C-C901-F64A-9CF5-FDA3FA83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7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39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00026"/>
            <a:ext cx="10018713" cy="1485899"/>
          </a:xfrm>
        </p:spPr>
        <p:txBody>
          <a:bodyPr/>
          <a:lstStyle/>
          <a:p>
            <a:r>
              <a:rPr lang="en-US" dirty="0"/>
              <a:t>Trustee Discussions May 2022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1297858" y="1391109"/>
            <a:ext cx="4395020" cy="2418738"/>
          </a:xfrm>
          <a:prstGeom prst="wedgeEllipseCallout">
            <a:avLst>
              <a:gd name="adj1" fmla="val 50726"/>
              <a:gd name="adj2" fmla="val -485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Our strong  funding position continues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Including completing transactions in July 2022 to move us closer to our agreed cashflow matching investment strategy.</a:t>
            </a:r>
          </a:p>
        </p:txBody>
      </p:sp>
      <p:sp>
        <p:nvSpPr>
          <p:cNvPr id="12" name="Oval Callout 11"/>
          <p:cNvSpPr/>
          <p:nvPr/>
        </p:nvSpPr>
        <p:spPr>
          <a:xfrm>
            <a:off x="1297859" y="4031252"/>
            <a:ext cx="4395020" cy="2418738"/>
          </a:xfrm>
          <a:prstGeom prst="wedgeEllipseCallout">
            <a:avLst>
              <a:gd name="adj1" fmla="val -43640"/>
              <a:gd name="adj2" fmla="val -6041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Membership of our online system  PRISM doubled in the last quarter.  Join up to-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View your pension increase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See and print your P60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Use the updated pension planner.</a:t>
            </a:r>
          </a:p>
        </p:txBody>
      </p:sp>
      <p:sp>
        <p:nvSpPr>
          <p:cNvPr id="13" name="Oval Callout 12"/>
          <p:cNvSpPr/>
          <p:nvPr/>
        </p:nvSpPr>
        <p:spPr>
          <a:xfrm flipH="1">
            <a:off x="7079226" y="4262284"/>
            <a:ext cx="4129548" cy="2064536"/>
          </a:xfrm>
          <a:prstGeom prst="wedgeEllipseCallout">
            <a:avLst>
              <a:gd name="adj1" fmla="val -36856"/>
              <a:gd name="adj2" fmla="val -506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Agreed our  final  Valuation assumptions for next year, focusing especially on RPI/CPI  and longevity.</a:t>
            </a:r>
          </a:p>
        </p:txBody>
      </p:sp>
      <p:sp>
        <p:nvSpPr>
          <p:cNvPr id="14" name="Oval Callout 13"/>
          <p:cNvSpPr/>
          <p:nvPr/>
        </p:nvSpPr>
        <p:spPr>
          <a:xfrm>
            <a:off x="5141423" y="3289444"/>
            <a:ext cx="2636742" cy="1675168"/>
          </a:xfrm>
          <a:prstGeom prst="wedgeEllipseCallout">
            <a:avLst>
              <a:gd name="adj1" fmla="val -58514"/>
              <a:gd name="adj2" fmla="val -16772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Our Member Admin Services continue to perform well .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5C8FA57-9233-6B45-8371-A17585DD5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2310" y="1295244"/>
            <a:ext cx="5431535" cy="2418738"/>
          </a:xfrm>
          <a:prstGeom prst="wedgeEllipseCallout">
            <a:avLst>
              <a:gd name="adj1" fmla="val -54860"/>
              <a:gd name="adj2" fmla="val -4239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en-US" sz="1500" dirty="0"/>
              <a:t>Agreed our revised Business Plan for the year ahead including</a:t>
            </a:r>
          </a:p>
          <a:p>
            <a:pPr 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500" dirty="0"/>
              <a:t> A new objective  to measure our effective governance , and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1500" dirty="0"/>
              <a:t>Plans  to demonstrate our compliance with The Pension Regulator (TPR) new Single Code of Practice. </a:t>
            </a:r>
          </a:p>
        </p:txBody>
      </p:sp>
    </p:spTree>
    <p:extLst>
      <p:ext uri="{BB962C8B-B14F-4D97-AF65-F5344CB8AC3E}">
        <p14:creationId xmlns:p14="http://schemas.microsoft.com/office/powerpoint/2010/main" val="1184175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824</TotalTime>
  <Words>123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Parallax</vt:lpstr>
      <vt:lpstr>Trustee Discussions May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SERVICE CONTRACTS</dc:title>
  <dc:creator>anthony warren</dc:creator>
  <cp:lastModifiedBy>Melissa Murphy</cp:lastModifiedBy>
  <cp:revision>80</cp:revision>
  <cp:lastPrinted>2022-08-02T15:42:19Z</cp:lastPrinted>
  <dcterms:created xsi:type="dcterms:W3CDTF">2016-02-24T13:03:31Z</dcterms:created>
  <dcterms:modified xsi:type="dcterms:W3CDTF">2023-09-04T17:22:25Z</dcterms:modified>
</cp:coreProperties>
</file>