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warren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9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F636F-AE00-DC46-915C-1C51ECE245A5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F734C-C901-F64A-9CF5-FDA3FA83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7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00026"/>
            <a:ext cx="10018713" cy="1485899"/>
          </a:xfrm>
        </p:spPr>
        <p:txBody>
          <a:bodyPr/>
          <a:lstStyle/>
          <a:p>
            <a:r>
              <a:rPr lang="en-US" dirty="0"/>
              <a:t>Trustee Discussions February 2022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297857" y="1391109"/>
            <a:ext cx="5043948" cy="2187707"/>
          </a:xfrm>
          <a:prstGeom prst="wedgeEllipseCallout">
            <a:avLst>
              <a:gd name="adj1" fmla="val 50726"/>
              <a:gd name="adj2" fmla="val -485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Our strong  funding position continues 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Including inflation linked bonds to help protect the value of our fund against inflation increases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1581798" y="4031252"/>
            <a:ext cx="4760007" cy="2418738"/>
          </a:xfrm>
          <a:prstGeom prst="wedgeEllipseCallout">
            <a:avLst>
              <a:gd name="adj1" fmla="val -43640"/>
              <a:gd name="adj2" fmla="val -604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All Members should  register for PRISM as soon as possible to: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Obtain your April pension increase confirmation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See and print your P60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Update your personal details.</a:t>
            </a:r>
          </a:p>
        </p:txBody>
      </p:sp>
      <p:sp>
        <p:nvSpPr>
          <p:cNvPr id="13" name="Oval Callout 12"/>
          <p:cNvSpPr/>
          <p:nvPr/>
        </p:nvSpPr>
        <p:spPr>
          <a:xfrm flipH="1">
            <a:off x="7079226" y="4262284"/>
            <a:ext cx="4129548" cy="2064536"/>
          </a:xfrm>
          <a:prstGeom prst="wedgeEllipseCallout">
            <a:avLst>
              <a:gd name="adj1" fmla="val -36856"/>
              <a:gd name="adj2" fmla="val -50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Agreed our Valuation assumptions for next year, focusing especially on longevity and any recent impacts.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5179904" y="3170943"/>
            <a:ext cx="2627526" cy="1485898"/>
          </a:xfrm>
          <a:prstGeom prst="wedgeEllipseCallout">
            <a:avLst>
              <a:gd name="adj1" fmla="val -60644"/>
              <a:gd name="adj2" fmla="val -585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Our Member Admin Services continue to perform well  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5C8FA57-9233-6B45-8371-A17585DD5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59" y="1295243"/>
            <a:ext cx="4959586" cy="2736009"/>
          </a:xfrm>
          <a:prstGeom prst="wedgeEllipseCallout">
            <a:avLst>
              <a:gd name="adj1" fmla="val -54860"/>
              <a:gd name="adj2" fmla="val -4239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800" dirty="0"/>
              <a:t>We can confirm that our Fund has almost no exposure to Russia and no exposure to Belarus ( less than 0.1%  of our Future World Fund is linked to investment in Russia) </a:t>
            </a:r>
          </a:p>
          <a:p>
            <a:pPr marL="0" indent="0" algn="ctr">
              <a:buNone/>
            </a:pPr>
            <a:r>
              <a:rPr lang="en-US" sz="1800" dirty="0"/>
              <a:t>LGIM will sell this investment as soon as possible. </a:t>
            </a:r>
          </a:p>
        </p:txBody>
      </p:sp>
    </p:spTree>
    <p:extLst>
      <p:ext uri="{BB962C8B-B14F-4D97-AF65-F5344CB8AC3E}">
        <p14:creationId xmlns:p14="http://schemas.microsoft.com/office/powerpoint/2010/main" val="118417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784</TotalTime>
  <Words>123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Trustee Discussions February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SERVICE CONTRACTS</dc:title>
  <dc:creator>anthony warren</dc:creator>
  <cp:lastModifiedBy>Melissa Murphy</cp:lastModifiedBy>
  <cp:revision>76</cp:revision>
  <cp:lastPrinted>2020-11-23T11:30:53Z</cp:lastPrinted>
  <dcterms:created xsi:type="dcterms:W3CDTF">2016-02-24T13:03:31Z</dcterms:created>
  <dcterms:modified xsi:type="dcterms:W3CDTF">2023-09-04T17:22:39Z</dcterms:modified>
</cp:coreProperties>
</file>